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90" r:id="rId2"/>
    <p:sldId id="279" r:id="rId3"/>
    <p:sldId id="287" r:id="rId4"/>
    <p:sldId id="291" r:id="rId5"/>
    <p:sldId id="292" r:id="rId6"/>
    <p:sldId id="293" r:id="rId7"/>
    <p:sldId id="294" r:id="rId8"/>
    <p:sldId id="295" r:id="rId9"/>
    <p:sldId id="296" r:id="rId10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80" autoAdjust="0"/>
  </p:normalViewPr>
  <p:slideViewPr>
    <p:cSldViewPr>
      <p:cViewPr varScale="1">
        <p:scale>
          <a:sx n="106" d="100"/>
          <a:sy n="106" d="100"/>
        </p:scale>
        <p:origin x="234" y="10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12/22/2022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12/22/2022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12/22/2022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12/22/2022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12/22/2022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12/22/2022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12/22/2022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12/22/2022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12/22/2022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12/22/2022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1F487-9341-2A13-7EEC-7CB464ABF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DE215-8A92-32EE-1B82-B6554FA55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47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/>
              <a:t>“What have I done?”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Jeremiah 8:6, 1-5</a:t>
            </a:r>
          </a:p>
        </p:txBody>
      </p:sp>
    </p:spTree>
    <p:extLst>
      <p:ext uri="{BB962C8B-B14F-4D97-AF65-F5344CB8AC3E}">
        <p14:creationId xmlns:p14="http://schemas.microsoft.com/office/powerpoint/2010/main" val="108287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82600"/>
            <a:ext cx="10590451" cy="1219200"/>
          </a:xfrm>
        </p:spPr>
        <p:txBody>
          <a:bodyPr>
            <a:normAutofit/>
          </a:bodyPr>
          <a:lstStyle/>
          <a:p>
            <a:r>
              <a:rPr lang="en-US" sz="5100" dirty="0"/>
              <a:t>What have I done spiritually?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dirty="0"/>
              <a:t>You have sinned- 1 John 1:8-10; Romans 3:23</a:t>
            </a:r>
          </a:p>
          <a:p>
            <a:r>
              <a:rPr lang="en-US" sz="4400" dirty="0"/>
              <a:t>You have died – Isaiah 59:1,2; Ephesians 2:1; 1 Timothy 5:6</a:t>
            </a:r>
          </a:p>
          <a:p>
            <a:r>
              <a:rPr lang="en-US" sz="4400" dirty="0"/>
              <a:t>You have Obeyed or Rejected the Gospel – Romans 1:16; Hebrews 5:8,9; John 14:15</a:t>
            </a:r>
          </a:p>
        </p:txBody>
      </p:sp>
    </p:spTree>
    <p:extLst>
      <p:ext uri="{BB962C8B-B14F-4D97-AF65-F5344CB8AC3E}">
        <p14:creationId xmlns:p14="http://schemas.microsoft.com/office/powerpoint/2010/main" val="1795219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57200"/>
            <a:ext cx="10590451" cy="762000"/>
          </a:xfrm>
        </p:spPr>
        <p:txBody>
          <a:bodyPr>
            <a:noAutofit/>
          </a:bodyPr>
          <a:lstStyle/>
          <a:p>
            <a:r>
              <a:rPr lang="en-US" sz="4000" dirty="0"/>
              <a:t>What have I done with the godhead?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371600"/>
            <a:ext cx="10360501" cy="4902201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/>
              <a:t>God the Father -</a:t>
            </a:r>
          </a:p>
          <a:p>
            <a:pPr lvl="1"/>
            <a:r>
              <a:rPr lang="en-US" sz="4000" dirty="0"/>
              <a:t>Do you Love Him?  Matthew 22:37,38 </a:t>
            </a:r>
          </a:p>
          <a:p>
            <a:pPr lvl="1"/>
            <a:r>
              <a:rPr lang="en-US" sz="4000" dirty="0"/>
              <a:t>Do you Pray to Him? Philippians 4:6</a:t>
            </a:r>
          </a:p>
          <a:p>
            <a:pPr lvl="1"/>
            <a:r>
              <a:rPr lang="en-US" sz="4000" dirty="0"/>
              <a:t>Do you Obey Him? Romans 6:16,17</a:t>
            </a:r>
          </a:p>
          <a:p>
            <a:r>
              <a:rPr lang="en-US" sz="4400" dirty="0"/>
              <a:t>God the Son-</a:t>
            </a:r>
          </a:p>
          <a:p>
            <a:pPr lvl="1"/>
            <a:r>
              <a:rPr lang="en-US" sz="4000" dirty="0"/>
              <a:t>Hebrews 1:8; John 1:1-3</a:t>
            </a:r>
          </a:p>
          <a:p>
            <a:pPr lvl="1"/>
            <a:r>
              <a:rPr lang="en-US" sz="4000" dirty="0"/>
              <a:t>Is He your Savior?  Matthew 1:21</a:t>
            </a:r>
          </a:p>
          <a:p>
            <a:pPr lvl="1"/>
            <a:r>
              <a:rPr lang="en-US" sz="4000" dirty="0"/>
              <a:t>Do you Love Him?  John 14:15</a:t>
            </a:r>
          </a:p>
          <a:p>
            <a:pPr lvl="1"/>
            <a:r>
              <a:rPr lang="en-US" sz="4000" dirty="0"/>
              <a:t>Is He your Mediator?  1 Timothy 2:5</a:t>
            </a:r>
          </a:p>
        </p:txBody>
      </p:sp>
    </p:spTree>
    <p:extLst>
      <p:ext uri="{BB962C8B-B14F-4D97-AF65-F5344CB8AC3E}">
        <p14:creationId xmlns:p14="http://schemas.microsoft.com/office/powerpoint/2010/main" val="19038139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57200"/>
            <a:ext cx="10590451" cy="1524000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What have I done with the godhead?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981200"/>
            <a:ext cx="10360501" cy="4495800"/>
          </a:xfrm>
        </p:spPr>
        <p:txBody>
          <a:bodyPr>
            <a:noAutofit/>
          </a:bodyPr>
          <a:lstStyle/>
          <a:p>
            <a:r>
              <a:rPr lang="en-US" sz="4800" dirty="0"/>
              <a:t>God the Holy Spirit – Acts 5:1-5</a:t>
            </a:r>
          </a:p>
          <a:p>
            <a:pPr lvl="1"/>
            <a:r>
              <a:rPr lang="en-US" sz="4400" dirty="0"/>
              <a:t>Have you Grieved Him?  Ephesians 4:30</a:t>
            </a:r>
          </a:p>
          <a:p>
            <a:pPr lvl="1"/>
            <a:r>
              <a:rPr lang="en-US" sz="4400" dirty="0"/>
              <a:t>Have your Resisted Him?  Acts 7:51</a:t>
            </a:r>
          </a:p>
          <a:p>
            <a:pPr lvl="1"/>
            <a:r>
              <a:rPr lang="en-US" sz="4400" dirty="0"/>
              <a:t>Have you Insulted Him?  Hebrews 10:29, 26</a:t>
            </a:r>
          </a:p>
          <a:p>
            <a:r>
              <a:rPr lang="en-US" sz="4800" dirty="0"/>
              <a:t>WHAT HAVE YOU DONE?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174463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57200"/>
            <a:ext cx="10590451" cy="68580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What have I done with the bible?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143000"/>
            <a:ext cx="10360501" cy="5334000"/>
          </a:xfrm>
        </p:spPr>
        <p:txBody>
          <a:bodyPr>
            <a:noAutofit/>
          </a:bodyPr>
          <a:lstStyle/>
          <a:p>
            <a:r>
              <a:rPr lang="en-US" sz="4800" dirty="0"/>
              <a:t>Some have Rejected it!</a:t>
            </a:r>
          </a:p>
          <a:p>
            <a:pPr lvl="1"/>
            <a:r>
              <a:rPr lang="en-US" sz="4400" dirty="0"/>
              <a:t>Left it on the table!</a:t>
            </a:r>
          </a:p>
          <a:p>
            <a:pPr lvl="1"/>
            <a:r>
              <a:rPr lang="en-US" sz="4400" dirty="0"/>
              <a:t>Made Light of it!</a:t>
            </a:r>
          </a:p>
          <a:p>
            <a:pPr lvl="1"/>
            <a:r>
              <a:rPr lang="en-US" sz="4400" dirty="0"/>
              <a:t>Argued over it!</a:t>
            </a:r>
          </a:p>
          <a:p>
            <a:pPr lvl="1"/>
            <a:r>
              <a:rPr lang="en-US" sz="4400" dirty="0"/>
              <a:t>Argued over it!</a:t>
            </a:r>
          </a:p>
          <a:p>
            <a:pPr lvl="1"/>
            <a:r>
              <a:rPr lang="en-US" sz="4400" dirty="0"/>
              <a:t>Misunderstood it?</a:t>
            </a:r>
          </a:p>
          <a:p>
            <a:r>
              <a:rPr lang="en-US" sz="4800" dirty="0"/>
              <a:t>What SHOULD we do with it?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987199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57200"/>
            <a:ext cx="10590451" cy="68580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What have I done with the bible?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143000"/>
            <a:ext cx="10360501" cy="5334000"/>
          </a:xfrm>
        </p:spPr>
        <p:txBody>
          <a:bodyPr>
            <a:noAutofit/>
          </a:bodyPr>
          <a:lstStyle/>
          <a:p>
            <a:r>
              <a:rPr lang="en-US" sz="4800" dirty="0"/>
              <a:t>Study it – 2 Timothy 2:15</a:t>
            </a:r>
          </a:p>
          <a:p>
            <a:r>
              <a:rPr lang="en-US" sz="4800" dirty="0"/>
              <a:t>Respect it – Matthew 4:4	</a:t>
            </a:r>
          </a:p>
          <a:p>
            <a:r>
              <a:rPr lang="en-US" sz="4800" dirty="0"/>
              <a:t>Put in our hearts – Psalm 119:11</a:t>
            </a:r>
          </a:p>
          <a:p>
            <a:r>
              <a:rPr lang="en-US" sz="4800" dirty="0"/>
              <a:t>Defend it – Jude 3</a:t>
            </a:r>
          </a:p>
          <a:p>
            <a:r>
              <a:rPr lang="en-US" sz="4800" dirty="0"/>
              <a:t>Obey it – Hebrews 5:8,9</a:t>
            </a:r>
          </a:p>
          <a:p>
            <a:r>
              <a:rPr lang="en-US" sz="4800" dirty="0"/>
              <a:t>Never sell it – Proverbs 23:23</a:t>
            </a:r>
          </a:p>
        </p:txBody>
      </p:sp>
    </p:spTree>
    <p:extLst>
      <p:ext uri="{BB962C8B-B14F-4D97-AF65-F5344CB8AC3E}">
        <p14:creationId xmlns:p14="http://schemas.microsoft.com/office/powerpoint/2010/main" val="6456087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57200"/>
            <a:ext cx="10590451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What have I done with your resources?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143000"/>
            <a:ext cx="10360501" cy="5334000"/>
          </a:xfrm>
        </p:spPr>
        <p:txBody>
          <a:bodyPr>
            <a:noAutofit/>
          </a:bodyPr>
          <a:lstStyle/>
          <a:p>
            <a:pPr lvl="1"/>
            <a:r>
              <a:rPr lang="en-US" sz="3200" dirty="0"/>
              <a:t>Time – Psalm 89:47; James 4:14; Ephesians 5:16</a:t>
            </a:r>
          </a:p>
          <a:p>
            <a:pPr lvl="1"/>
            <a:r>
              <a:rPr lang="en-US" sz="3200" dirty="0"/>
              <a:t>Abilities – Matthew 25:14-30</a:t>
            </a:r>
          </a:p>
          <a:p>
            <a:pPr lvl="1"/>
            <a:r>
              <a:rPr lang="en-US" sz="3200" dirty="0"/>
              <a:t>Money – Matthew 6:19-21</a:t>
            </a:r>
          </a:p>
          <a:p>
            <a:r>
              <a:rPr lang="en-US" sz="3900" dirty="0"/>
              <a:t>WHAT HAVE YOU DONE WITH YOUR OPPORTUNITIES?</a:t>
            </a:r>
          </a:p>
          <a:p>
            <a:pPr lvl="1"/>
            <a:r>
              <a:rPr lang="en-US" sz="3200" dirty="0"/>
              <a:t>Mark 16:15</a:t>
            </a:r>
          </a:p>
          <a:p>
            <a:pPr lvl="1"/>
            <a:r>
              <a:rPr lang="en-US" sz="3200" dirty="0"/>
              <a:t>In the classroom?</a:t>
            </a:r>
          </a:p>
          <a:p>
            <a:pPr lvl="1"/>
            <a:r>
              <a:rPr lang="en-US" sz="3200" dirty="0"/>
              <a:t>In the home?</a:t>
            </a:r>
          </a:p>
          <a:p>
            <a:pPr lvl="1"/>
            <a:r>
              <a:rPr lang="en-US" sz="3200" dirty="0"/>
              <a:t>WHAT HAVE YOU DONE?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DEB933-115C-C18F-5EAD-ADFD545400D8}"/>
              </a:ext>
            </a:extLst>
          </p:cNvPr>
          <p:cNvSpPr txBox="1"/>
          <p:nvPr/>
        </p:nvSpPr>
        <p:spPr>
          <a:xfrm>
            <a:off x="5635782" y="297406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2DE7E3-77E7-3476-7D69-5FE50B8BF0D9}"/>
              </a:ext>
            </a:extLst>
          </p:cNvPr>
          <p:cNvSpPr txBox="1"/>
          <p:nvPr/>
        </p:nvSpPr>
        <p:spPr>
          <a:xfrm>
            <a:off x="5865812" y="4529732"/>
            <a:ext cx="4876800" cy="1168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3200" dirty="0"/>
              <a:t>In the neighborhood?</a:t>
            </a:r>
          </a:p>
          <a:p>
            <a:pPr>
              <a:lnSpc>
                <a:spcPct val="114000"/>
              </a:lnSpc>
            </a:pPr>
            <a:r>
              <a:rPr lang="en-US" sz="3200" dirty="0"/>
              <a:t>In the world in general? </a:t>
            </a:r>
          </a:p>
        </p:txBody>
      </p:sp>
    </p:spTree>
    <p:extLst>
      <p:ext uri="{BB962C8B-B14F-4D97-AF65-F5344CB8AC3E}">
        <p14:creationId xmlns:p14="http://schemas.microsoft.com/office/powerpoint/2010/main" val="31443283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57200"/>
            <a:ext cx="10590451" cy="1524000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WHAT WILL YOU DO FROM NOW ON?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981200"/>
            <a:ext cx="10360501" cy="4495800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Will you learn from our mistakes and do better in the future?</a:t>
            </a:r>
          </a:p>
          <a:p>
            <a:pPr algn="ctr"/>
            <a:r>
              <a:rPr lang="en-US" sz="5400" dirty="0"/>
              <a:t>IF we want to be pleasing to God, the answer must be YES!</a:t>
            </a:r>
          </a:p>
          <a:p>
            <a:pPr algn="ctr"/>
            <a:r>
              <a:rPr lang="en-US" sz="5400" i="1" dirty="0"/>
              <a:t>WE WILL DO BETTER!</a:t>
            </a:r>
            <a:r>
              <a:rPr lang="en-US" sz="5400" dirty="0"/>
              <a:t> </a:t>
            </a:r>
            <a:endParaRPr lang="en-US" sz="4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DEB933-115C-C18F-5EAD-ADFD545400D8}"/>
              </a:ext>
            </a:extLst>
          </p:cNvPr>
          <p:cNvSpPr txBox="1"/>
          <p:nvPr/>
        </p:nvSpPr>
        <p:spPr>
          <a:xfrm>
            <a:off x="5635782" y="297406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93753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radial lines presentation (widescreen)</Template>
  <TotalTime>1211</TotalTime>
  <Words>346</Words>
  <Application>Microsoft Office PowerPoint</Application>
  <PresentationFormat>Custom</PresentationFormat>
  <Paragraphs>52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Cambria</vt:lpstr>
      <vt:lpstr>Red Radial 16x9</vt:lpstr>
      <vt:lpstr>PowerPoint Presentation</vt:lpstr>
      <vt:lpstr>“What have I done?”</vt:lpstr>
      <vt:lpstr>What have I done spiritually?</vt:lpstr>
      <vt:lpstr>What have I done with the godhead?</vt:lpstr>
      <vt:lpstr>What have I done with the godhead?</vt:lpstr>
      <vt:lpstr>What have I done with the bible?</vt:lpstr>
      <vt:lpstr>What have I done with the bible?</vt:lpstr>
      <vt:lpstr>What have I done with your resources?</vt:lpstr>
      <vt:lpstr>WHAT WILL YOU DO FROM NOW 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8</cp:revision>
  <dcterms:created xsi:type="dcterms:W3CDTF">2022-12-23T00:27:52Z</dcterms:created>
  <dcterms:modified xsi:type="dcterms:W3CDTF">2022-12-23T20:39:06Z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